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5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6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D84DBC9D-B047-4837-9E62-1CF5276CC7C9}" type="datetimeFigureOut">
              <a:rPr lang="en-US" smtClean="0"/>
              <a:pPr/>
              <a:t>9/28/2018</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E1934F58-6678-410C-B71A-CDE7731DD05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84DBC9D-B047-4837-9E62-1CF5276CC7C9}" type="datetimeFigureOut">
              <a:rPr lang="en-US" smtClean="0"/>
              <a:pPr/>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934F58-6678-410C-B71A-CDE7731DD05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84DBC9D-B047-4837-9E62-1CF5276CC7C9}" type="datetimeFigureOut">
              <a:rPr lang="en-US" smtClean="0"/>
              <a:pPr/>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934F58-6678-410C-B71A-CDE7731DD0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D84DBC9D-B047-4837-9E62-1CF5276CC7C9}" type="datetimeFigureOut">
              <a:rPr lang="en-US" smtClean="0"/>
              <a:pPr/>
              <a:t>9/28/2018</a:t>
            </a:fld>
            <a:endParaRPr lang="en-US"/>
          </a:p>
        </p:txBody>
      </p:sp>
      <p:sp>
        <p:nvSpPr>
          <p:cNvPr id="9" name="Slide Number Placeholder 8"/>
          <p:cNvSpPr>
            <a:spLocks noGrp="1"/>
          </p:cNvSpPr>
          <p:nvPr>
            <p:ph type="sldNum" sz="quarter" idx="15"/>
          </p:nvPr>
        </p:nvSpPr>
        <p:spPr/>
        <p:txBody>
          <a:bodyPr rtlCol="0"/>
          <a:lstStyle/>
          <a:p>
            <a:fld id="{E1934F58-6678-410C-B71A-CDE7731DD05F}"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D84DBC9D-B047-4837-9E62-1CF5276CC7C9}" type="datetimeFigureOut">
              <a:rPr lang="en-US" smtClean="0"/>
              <a:pPr/>
              <a:t>9/28/2018</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E1934F58-6678-410C-B71A-CDE7731DD05F}"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84DBC9D-B047-4837-9E62-1CF5276CC7C9}" type="datetimeFigureOut">
              <a:rPr lang="en-US" smtClean="0"/>
              <a:pPr/>
              <a:t>9/28/2018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934F58-6678-410C-B71A-CDE7731DD05F}"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84DBC9D-B047-4837-9E62-1CF5276CC7C9}" type="datetimeFigureOut">
              <a:rPr lang="en-US" smtClean="0"/>
              <a:pPr/>
              <a:t>9/28/2018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934F58-6678-410C-B71A-CDE7731DD05F}"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D84DBC9D-B047-4837-9E62-1CF5276CC7C9}" type="datetimeFigureOut">
              <a:rPr lang="en-US" smtClean="0"/>
              <a:pPr/>
              <a:t>9/28/2018</a:t>
            </a:fld>
            <a:endParaRPr lang="en-US"/>
          </a:p>
        </p:txBody>
      </p:sp>
      <p:sp>
        <p:nvSpPr>
          <p:cNvPr id="7" name="Slide Number Placeholder 6"/>
          <p:cNvSpPr>
            <a:spLocks noGrp="1"/>
          </p:cNvSpPr>
          <p:nvPr>
            <p:ph type="sldNum" sz="quarter" idx="11"/>
          </p:nvPr>
        </p:nvSpPr>
        <p:spPr/>
        <p:txBody>
          <a:bodyPr rtlCol="0"/>
          <a:lstStyle/>
          <a:p>
            <a:fld id="{E1934F58-6678-410C-B71A-CDE7731DD05F}"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DBC9D-B047-4837-9E62-1CF5276CC7C9}" type="datetimeFigureOut">
              <a:rPr lang="en-US" smtClean="0"/>
              <a:pPr/>
              <a:t>9/28/2018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934F58-6678-410C-B71A-CDE7731DD05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D84DBC9D-B047-4837-9E62-1CF5276CC7C9}" type="datetimeFigureOut">
              <a:rPr lang="en-US" smtClean="0"/>
              <a:pPr/>
              <a:t>9/28/2018</a:t>
            </a:fld>
            <a:endParaRPr lang="en-US"/>
          </a:p>
        </p:txBody>
      </p:sp>
      <p:sp>
        <p:nvSpPr>
          <p:cNvPr id="22" name="Slide Number Placeholder 21"/>
          <p:cNvSpPr>
            <a:spLocks noGrp="1"/>
          </p:cNvSpPr>
          <p:nvPr>
            <p:ph type="sldNum" sz="quarter" idx="15"/>
          </p:nvPr>
        </p:nvSpPr>
        <p:spPr/>
        <p:txBody>
          <a:bodyPr rtlCol="0"/>
          <a:lstStyle/>
          <a:p>
            <a:fld id="{E1934F58-6678-410C-B71A-CDE7731DD05F}"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D84DBC9D-B047-4837-9E62-1CF5276CC7C9}" type="datetimeFigureOut">
              <a:rPr lang="en-US" smtClean="0"/>
              <a:pPr/>
              <a:t>9/28/2018</a:t>
            </a:fld>
            <a:endParaRPr lang="en-US"/>
          </a:p>
        </p:txBody>
      </p:sp>
      <p:sp>
        <p:nvSpPr>
          <p:cNvPr id="18" name="Slide Number Placeholder 17"/>
          <p:cNvSpPr>
            <a:spLocks noGrp="1"/>
          </p:cNvSpPr>
          <p:nvPr>
            <p:ph type="sldNum" sz="quarter" idx="11"/>
          </p:nvPr>
        </p:nvSpPr>
        <p:spPr/>
        <p:txBody>
          <a:bodyPr rtlCol="0"/>
          <a:lstStyle/>
          <a:p>
            <a:fld id="{E1934F58-6678-410C-B71A-CDE7731DD05F}"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D84DBC9D-B047-4837-9E62-1CF5276CC7C9}" type="datetimeFigureOut">
              <a:rPr lang="en-US" smtClean="0"/>
              <a:pPr/>
              <a:t>9/28/2018</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E1934F58-6678-410C-B71A-CDE7731DD05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304800"/>
            <a:ext cx="6172200" cy="1894362"/>
          </a:xfrm>
        </p:spPr>
        <p:txBody>
          <a:bodyPr/>
          <a:lstStyle/>
          <a:p>
            <a:r>
              <a:rPr lang="en-US" dirty="0" smtClean="0"/>
              <a:t>Event Management project</a:t>
            </a:r>
            <a:endParaRPr lang="en-US" dirty="0"/>
          </a:p>
        </p:txBody>
      </p:sp>
      <p:sp>
        <p:nvSpPr>
          <p:cNvPr id="3" name="Subtitle 2"/>
          <p:cNvSpPr>
            <a:spLocks noGrp="1"/>
          </p:cNvSpPr>
          <p:nvPr>
            <p:ph type="subTitle" idx="1"/>
          </p:nvPr>
        </p:nvSpPr>
        <p:spPr>
          <a:xfrm>
            <a:off x="2286000" y="5003322"/>
            <a:ext cx="6172200" cy="1702278"/>
          </a:xfrm>
        </p:spPr>
        <p:txBody>
          <a:bodyPr>
            <a:normAutofit fontScale="92500"/>
          </a:bodyPr>
          <a:lstStyle/>
          <a:p>
            <a:r>
              <a:rPr lang="en-US" dirty="0"/>
              <a:t> </a:t>
            </a:r>
            <a:r>
              <a:rPr lang="en-US" dirty="0" smtClean="0"/>
              <a:t>                                                           Submitted by:-</a:t>
            </a:r>
          </a:p>
          <a:p>
            <a:r>
              <a:rPr lang="en-US" dirty="0"/>
              <a:t> </a:t>
            </a:r>
            <a:r>
              <a:rPr lang="en-US" dirty="0" smtClean="0"/>
              <a:t>                                                         </a:t>
            </a:r>
            <a:r>
              <a:rPr lang="en-US" dirty="0" err="1" smtClean="0"/>
              <a:t>Sanchit</a:t>
            </a:r>
            <a:r>
              <a:rPr lang="en-US" dirty="0" smtClean="0"/>
              <a:t> </a:t>
            </a:r>
            <a:r>
              <a:rPr lang="en-US" dirty="0" err="1" smtClean="0"/>
              <a:t>Khandelwal</a:t>
            </a:r>
            <a:r>
              <a:rPr lang="en-US" dirty="0" smtClean="0"/>
              <a:t>                                                             </a:t>
            </a:r>
          </a:p>
          <a:p>
            <a:r>
              <a:rPr lang="en-US" dirty="0" smtClean="0"/>
              <a:t>                                                          Shailina </a:t>
            </a:r>
            <a:r>
              <a:rPr lang="en-US" dirty="0" smtClean="0"/>
              <a:t>Jain</a:t>
            </a:r>
          </a:p>
          <a:p>
            <a:r>
              <a:rPr lang="en-US" dirty="0" smtClean="0"/>
              <a:t>                                                          Shruti </a:t>
            </a:r>
            <a:r>
              <a:rPr lang="en-US" dirty="0" smtClean="0"/>
              <a:t>Sharma</a:t>
            </a:r>
          </a:p>
          <a:p>
            <a:r>
              <a:rPr lang="en-US" dirty="0" smtClean="0"/>
              <a:t>                                                          </a:t>
            </a:r>
            <a:r>
              <a:rPr lang="en-US" dirty="0" err="1" smtClean="0"/>
              <a:t>Tanu</a:t>
            </a:r>
            <a:r>
              <a:rPr lang="en-US" dirty="0" smtClean="0"/>
              <a:t> Gupta</a:t>
            </a:r>
            <a:endParaRPr lang="en-US" dirty="0"/>
          </a:p>
        </p:txBody>
      </p:sp>
      <p:pic>
        <p:nvPicPr>
          <p:cNvPr id="4" name="Picture 3" descr="index2.jpg"/>
          <p:cNvPicPr>
            <a:picLocks noChangeAspect="1"/>
          </p:cNvPicPr>
          <p:nvPr/>
        </p:nvPicPr>
        <p:blipFill>
          <a:blip r:embed="rId2"/>
          <a:stretch>
            <a:fillRect/>
          </a:stretch>
        </p:blipFill>
        <p:spPr>
          <a:xfrm>
            <a:off x="3886200" y="2286000"/>
            <a:ext cx="3505200" cy="2532553"/>
          </a:xfrm>
          <a:prstGeom prst="rect">
            <a:avLst/>
          </a:prstGeom>
        </p:spPr>
      </p:pic>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1143000"/>
          </a:xfrm>
        </p:spPr>
        <p:txBody>
          <a:bodyPr>
            <a:normAutofit/>
          </a:bodyPr>
          <a:lstStyle/>
          <a:p>
            <a:pPr algn="r"/>
            <a:r>
              <a:rPr lang="en-US" sz="2800" dirty="0" smtClean="0"/>
              <a:t>1.2Admin Module</a:t>
            </a:r>
            <a:endParaRPr lang="en-US" sz="2800" dirty="0"/>
          </a:p>
        </p:txBody>
      </p:sp>
      <p:pic>
        <p:nvPicPr>
          <p:cNvPr id="4" name="Content Placeholder 3" descr="Screenshot (76).png"/>
          <p:cNvPicPr>
            <a:picLocks noGrp="1" noChangeAspect="1"/>
          </p:cNvPicPr>
          <p:nvPr>
            <p:ph sz="quarter" idx="1"/>
          </p:nvPr>
        </p:nvPicPr>
        <p:blipFill>
          <a:blip r:embed="rId2"/>
          <a:srcRect r="8434" b="9734"/>
          <a:stretch>
            <a:fillRect/>
          </a:stretch>
        </p:blipFill>
        <p:spPr>
          <a:xfrm>
            <a:off x="152400" y="0"/>
            <a:ext cx="4826000" cy="3047999"/>
          </a:xfrm>
        </p:spPr>
      </p:pic>
      <p:pic>
        <p:nvPicPr>
          <p:cNvPr id="5" name="Picture 4" descr="Screenshot (77).png"/>
          <p:cNvPicPr>
            <a:picLocks noChangeAspect="1"/>
          </p:cNvPicPr>
          <p:nvPr/>
        </p:nvPicPr>
        <p:blipFill>
          <a:blip r:embed="rId3"/>
          <a:srcRect l="30000" t="4447" r="20833" b="32214"/>
          <a:stretch>
            <a:fillRect/>
          </a:stretch>
        </p:blipFill>
        <p:spPr>
          <a:xfrm>
            <a:off x="3886200" y="3352800"/>
            <a:ext cx="4495800" cy="3256295"/>
          </a:xfrm>
          <a:prstGeom prst="rect">
            <a:avLst/>
          </a:prstGeom>
        </p:spPr>
      </p:pic>
      <p:cxnSp>
        <p:nvCxnSpPr>
          <p:cNvPr id="7" name="Straight Connector 6"/>
          <p:cNvCxnSpPr/>
          <p:nvPr/>
        </p:nvCxnSpPr>
        <p:spPr>
          <a:xfrm rot="5400000">
            <a:off x="762000" y="38862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600200" y="4724400"/>
            <a:ext cx="2286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Content Placeholder 5" descr="Screenshot (79).png"/>
          <p:cNvPicPr>
            <a:picLocks noChangeAspect="1"/>
          </p:cNvPicPr>
          <p:nvPr/>
        </p:nvPicPr>
        <p:blipFill>
          <a:blip r:embed="rId4"/>
          <a:srcRect l="40816" t="42778" r="39796" b="35443"/>
          <a:stretch>
            <a:fillRect/>
          </a:stretch>
        </p:blipFill>
        <p:spPr>
          <a:xfrm>
            <a:off x="1219200" y="5257800"/>
            <a:ext cx="1447800" cy="914400"/>
          </a:xfrm>
          <a:prstGeom prst="rect">
            <a:avLst/>
          </a:prstGeom>
        </p:spPr>
      </p:pic>
      <p:pic>
        <p:nvPicPr>
          <p:cNvPr id="11" name="Picture 2"/>
          <p:cNvPicPr>
            <a:picLocks noChangeAspect="1" noChangeArrowheads="1"/>
          </p:cNvPicPr>
          <p:nvPr/>
        </p:nvPicPr>
        <p:blipFill>
          <a:blip r:embed="rId5"/>
          <a:srcRect/>
          <a:stretch>
            <a:fillRect/>
          </a:stretch>
        </p:blipFill>
        <p:spPr bwMode="auto">
          <a:xfrm>
            <a:off x="6934200" y="1447800"/>
            <a:ext cx="1600200"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 Add Venue</a:t>
            </a:r>
            <a:endParaRPr lang="en-US" dirty="0"/>
          </a:p>
        </p:txBody>
      </p:sp>
      <p:pic>
        <p:nvPicPr>
          <p:cNvPr id="8" name="Content Placeholder 7" descr="Screenshot (80).png"/>
          <p:cNvPicPr>
            <a:picLocks noGrp="1" noChangeAspect="1"/>
          </p:cNvPicPr>
          <p:nvPr>
            <p:ph sz="quarter" idx="1"/>
          </p:nvPr>
        </p:nvPicPr>
        <p:blipFill>
          <a:blip r:embed="rId2"/>
          <a:stretch>
            <a:fillRect/>
          </a:stretch>
        </p:blipFill>
        <p:spPr>
          <a:xfrm>
            <a:off x="457200" y="1937775"/>
            <a:ext cx="7467600" cy="4198475"/>
          </a:xfrm>
        </p:spPr>
      </p:pic>
      <p:pic>
        <p:nvPicPr>
          <p:cNvPr id="9" name="Picture 8" descr="Screenshot (81).png"/>
          <p:cNvPicPr>
            <a:picLocks noChangeAspect="1"/>
          </p:cNvPicPr>
          <p:nvPr/>
        </p:nvPicPr>
        <p:blipFill>
          <a:blip r:embed="rId3"/>
          <a:srcRect l="41667" t="42589" r="40833" b="35178"/>
          <a:stretch>
            <a:fillRect/>
          </a:stretch>
        </p:blipFill>
        <p:spPr>
          <a:xfrm>
            <a:off x="5943600" y="4724400"/>
            <a:ext cx="1600200" cy="1143000"/>
          </a:xfrm>
          <a:prstGeom prst="rect">
            <a:avLst/>
          </a:prstGeom>
        </p:spPr>
      </p:pic>
      <p:pic>
        <p:nvPicPr>
          <p:cNvPr id="10" name="Picture 2"/>
          <p:cNvPicPr>
            <a:picLocks noChangeAspect="1" noChangeArrowheads="1"/>
          </p:cNvPicPr>
          <p:nvPr/>
        </p:nvPicPr>
        <p:blipFill>
          <a:blip r:embed="rId4"/>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wheel spokes="3"/>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1.4 Report of Registered admin and Costumers</a:t>
            </a:r>
            <a:endParaRPr lang="en-US" dirty="0"/>
          </a:p>
        </p:txBody>
      </p:sp>
      <p:pic>
        <p:nvPicPr>
          <p:cNvPr id="4" name="Content Placeholder 3" descr="Screenshot (82).png"/>
          <p:cNvPicPr>
            <a:picLocks noGrp="1" noChangeAspect="1"/>
          </p:cNvPicPr>
          <p:nvPr>
            <p:ph sz="quarter" idx="1"/>
          </p:nvPr>
        </p:nvPicPr>
        <p:blipFill>
          <a:blip r:embed="rId2"/>
          <a:srcRect r="70408" b="80816"/>
          <a:stretch>
            <a:fillRect/>
          </a:stretch>
        </p:blipFill>
        <p:spPr>
          <a:xfrm>
            <a:off x="457200" y="1937775"/>
            <a:ext cx="2209800" cy="805425"/>
          </a:xfrm>
        </p:spPr>
      </p:pic>
      <p:cxnSp>
        <p:nvCxnSpPr>
          <p:cNvPr id="6" name="Straight Connector 5"/>
          <p:cNvCxnSpPr>
            <a:stCxn id="4" idx="3"/>
          </p:cNvCxnSpPr>
          <p:nvPr/>
        </p:nvCxnSpPr>
        <p:spPr>
          <a:xfrm>
            <a:off x="2667000" y="2340488"/>
            <a:ext cx="1143000" cy="21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a:off x="3543300" y="2628900"/>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8" descr="Screenshot (83).png"/>
          <p:cNvPicPr>
            <a:picLocks noChangeAspect="1"/>
          </p:cNvPicPr>
          <p:nvPr/>
        </p:nvPicPr>
        <p:blipFill>
          <a:blip r:embed="rId3"/>
          <a:srcRect l="35000" r="25833" b="76285"/>
          <a:stretch>
            <a:fillRect/>
          </a:stretch>
        </p:blipFill>
        <p:spPr>
          <a:xfrm>
            <a:off x="3581400" y="2819400"/>
            <a:ext cx="3581400" cy="1219200"/>
          </a:xfrm>
          <a:prstGeom prst="rect">
            <a:avLst/>
          </a:prstGeom>
        </p:spPr>
      </p:pic>
      <p:pic>
        <p:nvPicPr>
          <p:cNvPr id="10" name="Content Placeholder 3" descr="Screenshot (84).png"/>
          <p:cNvPicPr>
            <a:picLocks noChangeAspect="1"/>
          </p:cNvPicPr>
          <p:nvPr/>
        </p:nvPicPr>
        <p:blipFill>
          <a:blip r:embed="rId4"/>
          <a:srcRect l="32653" r="32653" b="64482"/>
          <a:stretch>
            <a:fillRect/>
          </a:stretch>
        </p:blipFill>
        <p:spPr>
          <a:xfrm>
            <a:off x="3505200" y="4800600"/>
            <a:ext cx="2590800" cy="1491225"/>
          </a:xfrm>
          <a:prstGeom prst="rect">
            <a:avLst/>
          </a:prstGeom>
        </p:spPr>
      </p:pic>
      <p:pic>
        <p:nvPicPr>
          <p:cNvPr id="11" name="Content Placeholder 3" descr="Screenshot (82).png"/>
          <p:cNvPicPr>
            <a:picLocks noChangeAspect="1"/>
          </p:cNvPicPr>
          <p:nvPr/>
        </p:nvPicPr>
        <p:blipFill>
          <a:blip r:embed="rId2"/>
          <a:srcRect r="70408" b="80816"/>
          <a:stretch>
            <a:fillRect/>
          </a:stretch>
        </p:blipFill>
        <p:spPr>
          <a:xfrm>
            <a:off x="152400" y="3810000"/>
            <a:ext cx="2209800" cy="805425"/>
          </a:xfrm>
          <a:prstGeom prst="rect">
            <a:avLst/>
          </a:prstGeom>
        </p:spPr>
      </p:pic>
      <p:cxnSp>
        <p:nvCxnSpPr>
          <p:cNvPr id="12" name="Straight Connector 11"/>
          <p:cNvCxnSpPr/>
          <p:nvPr/>
        </p:nvCxnSpPr>
        <p:spPr>
          <a:xfrm>
            <a:off x="2438400" y="4267200"/>
            <a:ext cx="1752600" cy="21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3925094" y="45331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a:srcRect/>
          <a:stretch>
            <a:fillRect/>
          </a:stretch>
        </p:blipFill>
        <p:spPr bwMode="auto">
          <a:xfrm>
            <a:off x="7086600" y="990600"/>
            <a:ext cx="1600200" cy="152400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 price of items</a:t>
            </a:r>
            <a:endParaRPr lang="en-US" dirty="0"/>
          </a:p>
        </p:txBody>
      </p:sp>
      <p:pic>
        <p:nvPicPr>
          <p:cNvPr id="9" name="Content Placeholder 8" descr="Screenshot (85).png"/>
          <p:cNvPicPr>
            <a:picLocks noGrp="1" noChangeAspect="1"/>
          </p:cNvPicPr>
          <p:nvPr>
            <p:ph sz="quarter" idx="1"/>
          </p:nvPr>
        </p:nvPicPr>
        <p:blipFill>
          <a:blip r:embed="rId2"/>
          <a:stretch>
            <a:fillRect/>
          </a:stretch>
        </p:blipFill>
        <p:spPr>
          <a:xfrm>
            <a:off x="457200" y="1937775"/>
            <a:ext cx="7467600" cy="4198475"/>
          </a:xfrm>
        </p:spPr>
      </p:pic>
      <p:pic>
        <p:nvPicPr>
          <p:cNvPr id="10"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Costumer module</a:t>
            </a:r>
            <a:endParaRPr lang="en-US" dirty="0"/>
          </a:p>
        </p:txBody>
      </p:sp>
      <p:pic>
        <p:nvPicPr>
          <p:cNvPr id="4" name="Content Placeholder 3" descr="Screenshot (87).png"/>
          <p:cNvPicPr>
            <a:picLocks noGrp="1" noChangeAspect="1"/>
          </p:cNvPicPr>
          <p:nvPr>
            <p:ph sz="quarter" idx="1"/>
          </p:nvPr>
        </p:nvPicPr>
        <p:blipFill>
          <a:blip r:embed="rId2"/>
          <a:stretch>
            <a:fillRect/>
          </a:stretch>
        </p:blipFill>
        <p:spPr>
          <a:xfrm>
            <a:off x="533400" y="1524000"/>
            <a:ext cx="7467600" cy="4198475"/>
          </a:xfrm>
        </p:spPr>
      </p:pic>
      <p:pic>
        <p:nvPicPr>
          <p:cNvPr id="5" name="Picture 4" descr="Screenshot (88).png"/>
          <p:cNvPicPr>
            <a:picLocks noChangeAspect="1"/>
          </p:cNvPicPr>
          <p:nvPr/>
        </p:nvPicPr>
        <p:blipFill>
          <a:blip r:embed="rId3"/>
          <a:srcRect l="40833" t="42589" r="39167" b="35178"/>
          <a:stretch>
            <a:fillRect/>
          </a:stretch>
        </p:blipFill>
        <p:spPr>
          <a:xfrm>
            <a:off x="6858000" y="4191000"/>
            <a:ext cx="1752600" cy="1095375"/>
          </a:xfrm>
          <a:prstGeom prst="rect">
            <a:avLst/>
          </a:prstGeom>
        </p:spPr>
      </p:pic>
      <p:pic>
        <p:nvPicPr>
          <p:cNvPr id="6" name="Picture 2"/>
          <p:cNvPicPr>
            <a:picLocks noChangeAspect="1" noChangeArrowheads="1"/>
          </p:cNvPicPr>
          <p:nvPr/>
        </p:nvPicPr>
        <p:blipFill>
          <a:blip r:embed="rId4"/>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wheel spokes="2"/>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edit details</a:t>
            </a:r>
            <a:endParaRPr lang="en-US" dirty="0"/>
          </a:p>
        </p:txBody>
      </p:sp>
      <p:pic>
        <p:nvPicPr>
          <p:cNvPr id="4" name="Content Placeholder 3" descr="Screenshot (90).png"/>
          <p:cNvPicPr>
            <a:picLocks noGrp="1" noChangeAspect="1"/>
          </p:cNvPicPr>
          <p:nvPr>
            <p:ph sz="quarter" idx="1"/>
          </p:nvPr>
        </p:nvPicPr>
        <p:blipFill>
          <a:blip r:embed="rId2"/>
          <a:srcRect b="24823"/>
          <a:stretch>
            <a:fillRect/>
          </a:stretch>
        </p:blipFill>
        <p:spPr>
          <a:xfrm>
            <a:off x="685800" y="1752600"/>
            <a:ext cx="7467600" cy="3352800"/>
          </a:xfrm>
        </p:spPr>
      </p:pic>
      <p:cxnSp>
        <p:nvCxnSpPr>
          <p:cNvPr id="7" name="Straight Connector 6"/>
          <p:cNvCxnSpPr/>
          <p:nvPr/>
        </p:nvCxnSpPr>
        <p:spPr>
          <a:xfrm rot="5400000">
            <a:off x="2781300" y="5448300"/>
            <a:ext cx="685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124200" y="5791200"/>
            <a:ext cx="2057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Picture 13" descr="Screenshot (91).png"/>
          <p:cNvPicPr>
            <a:picLocks noChangeAspect="1"/>
          </p:cNvPicPr>
          <p:nvPr/>
        </p:nvPicPr>
        <p:blipFill>
          <a:blip r:embed="rId3"/>
          <a:srcRect l="40000" t="42589" r="38333" b="35178"/>
          <a:stretch>
            <a:fillRect/>
          </a:stretch>
        </p:blipFill>
        <p:spPr>
          <a:xfrm>
            <a:off x="5181600" y="5181600"/>
            <a:ext cx="1981200" cy="1143000"/>
          </a:xfrm>
          <a:prstGeom prst="rect">
            <a:avLst/>
          </a:prstGeom>
        </p:spPr>
      </p:pic>
      <p:pic>
        <p:nvPicPr>
          <p:cNvPr id="15" name="Picture 2"/>
          <p:cNvPicPr>
            <a:picLocks noChangeAspect="1" noChangeArrowheads="1"/>
          </p:cNvPicPr>
          <p:nvPr/>
        </p:nvPicPr>
        <p:blipFill>
          <a:blip r:embed="rId4"/>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2.2 delete Account</a:t>
            </a:r>
            <a:endParaRPr lang="en-US" dirty="0"/>
          </a:p>
        </p:txBody>
      </p:sp>
      <p:pic>
        <p:nvPicPr>
          <p:cNvPr id="8" name="Content Placeholder 7" descr="Screenshot (92).png"/>
          <p:cNvPicPr>
            <a:picLocks noGrp="1" noChangeAspect="1"/>
          </p:cNvPicPr>
          <p:nvPr>
            <p:ph sz="quarter" idx="1"/>
          </p:nvPr>
        </p:nvPicPr>
        <p:blipFill>
          <a:blip r:embed="rId2"/>
          <a:srcRect l="40816" t="45374" r="39796" b="36477"/>
          <a:stretch>
            <a:fillRect/>
          </a:stretch>
        </p:blipFill>
        <p:spPr>
          <a:xfrm>
            <a:off x="5181600" y="5257800"/>
            <a:ext cx="1447800" cy="762000"/>
          </a:xfrm>
        </p:spPr>
      </p:pic>
      <p:pic>
        <p:nvPicPr>
          <p:cNvPr id="5" name="Content Placeholder 3" descr="Screenshot (90).png"/>
          <p:cNvPicPr>
            <a:picLocks noChangeAspect="1"/>
          </p:cNvPicPr>
          <p:nvPr/>
        </p:nvPicPr>
        <p:blipFill>
          <a:blip r:embed="rId3"/>
          <a:srcRect b="24823"/>
          <a:stretch>
            <a:fillRect/>
          </a:stretch>
        </p:blipFill>
        <p:spPr>
          <a:xfrm>
            <a:off x="685800" y="1752600"/>
            <a:ext cx="7467600" cy="3352800"/>
          </a:xfrm>
          <a:prstGeom prst="rect">
            <a:avLst/>
          </a:prstGeom>
        </p:spPr>
      </p:pic>
      <p:cxnSp>
        <p:nvCxnSpPr>
          <p:cNvPr id="6" name="Straight Connector 5"/>
          <p:cNvCxnSpPr/>
          <p:nvPr/>
        </p:nvCxnSpPr>
        <p:spPr>
          <a:xfrm rot="5400000">
            <a:off x="2781300" y="5448300"/>
            <a:ext cx="685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124200" y="5791200"/>
            <a:ext cx="2057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wheel spokes="3"/>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Costumer Details Modules</a:t>
            </a:r>
            <a:endParaRPr lang="en-US" dirty="0"/>
          </a:p>
        </p:txBody>
      </p:sp>
      <p:pic>
        <p:nvPicPr>
          <p:cNvPr id="4" name="Content Placeholder 3" descr="Screenshot (93).png"/>
          <p:cNvPicPr>
            <a:picLocks noGrp="1" noChangeAspect="1"/>
          </p:cNvPicPr>
          <p:nvPr>
            <p:ph sz="quarter" idx="1"/>
          </p:nvPr>
        </p:nvPicPr>
        <p:blipFill>
          <a:blip r:embed="rId2"/>
          <a:stretch>
            <a:fillRect/>
          </a:stretch>
        </p:blipFill>
        <p:spPr>
          <a:xfrm>
            <a:off x="457200" y="1937775"/>
            <a:ext cx="7467600" cy="4198475"/>
          </a:xfrm>
        </p:spPr>
      </p:pic>
      <p:pic>
        <p:nvPicPr>
          <p:cNvPr id="5"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3.1 Different events booked by an user</a:t>
            </a:r>
            <a:endParaRPr lang="en-US" dirty="0"/>
          </a:p>
        </p:txBody>
      </p:sp>
      <p:pic>
        <p:nvPicPr>
          <p:cNvPr id="4" name="Content Placeholder 3" descr="Screenshot (96).png"/>
          <p:cNvPicPr>
            <a:picLocks noGrp="1" noChangeAspect="1"/>
          </p:cNvPicPr>
          <p:nvPr>
            <p:ph sz="quarter" idx="1"/>
          </p:nvPr>
        </p:nvPicPr>
        <p:blipFill>
          <a:blip r:embed="rId2"/>
          <a:stretch>
            <a:fillRect/>
          </a:stretch>
        </p:blipFill>
        <p:spPr>
          <a:xfrm>
            <a:off x="457200" y="1937775"/>
            <a:ext cx="7467600" cy="4198475"/>
          </a:xfrm>
        </p:spPr>
      </p:pic>
      <p:pic>
        <p:nvPicPr>
          <p:cNvPr id="5"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pull dir="l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3.2 Update Payment status</a:t>
            </a:r>
            <a:endParaRPr lang="en-US" dirty="0"/>
          </a:p>
        </p:txBody>
      </p:sp>
      <p:pic>
        <p:nvPicPr>
          <p:cNvPr id="4" name="Content Placeholder 3" descr="Screenshot (97).png"/>
          <p:cNvPicPr>
            <a:picLocks noGrp="1" noChangeAspect="1"/>
          </p:cNvPicPr>
          <p:nvPr>
            <p:ph sz="quarter" idx="1"/>
          </p:nvPr>
        </p:nvPicPr>
        <p:blipFill>
          <a:blip r:embed="rId2"/>
          <a:stretch>
            <a:fillRect/>
          </a:stretch>
        </p:blipFill>
        <p:spPr>
          <a:xfrm>
            <a:off x="457200" y="1937775"/>
            <a:ext cx="7467600" cy="4198475"/>
          </a:xfrm>
        </p:spPr>
      </p:pic>
      <p:pic>
        <p:nvPicPr>
          <p:cNvPr id="5"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sz="quarter" idx="1"/>
          </p:nvPr>
        </p:nvSpPr>
        <p:spPr>
          <a:xfrm>
            <a:off x="457200" y="1371600"/>
            <a:ext cx="7467600" cy="4873752"/>
          </a:xfrm>
        </p:spPr>
        <p:txBody>
          <a:bodyPr>
            <a:normAutofit/>
          </a:bodyPr>
          <a:lstStyle/>
          <a:p>
            <a:r>
              <a:rPr lang="en-US" sz="2200" dirty="0" smtClean="0"/>
              <a:t>Python is a general-purpose interpreted, interactive, object-oriented, and high-level programming language. It was created by Guido van </a:t>
            </a:r>
            <a:r>
              <a:rPr lang="en-US" sz="2200" dirty="0" err="1" smtClean="0"/>
              <a:t>Rossum</a:t>
            </a:r>
            <a:r>
              <a:rPr lang="en-US" sz="2200" dirty="0" smtClean="0"/>
              <a:t> during 1985- 1990. Like Perl, Python source code is also available under the GNU General Public License (GPL).</a:t>
            </a:r>
          </a:p>
          <a:p>
            <a:r>
              <a:rPr lang="en-US" sz="2200" dirty="0" smtClean="0"/>
              <a:t>Python is a high-level, interpreted, interactive and object-oriented scripting language. Python is designed to be highly readable. It uses English keywords frequently where as other languages use punctuation, and it has fewer syntactical constructions than other languages.</a:t>
            </a:r>
            <a:endParaRPr lang="en-US" sz="2200" dirty="0"/>
          </a:p>
        </p:txBody>
      </p:sp>
      <p:pic>
        <p:nvPicPr>
          <p:cNvPr id="1026" name="Picture 2"/>
          <p:cNvPicPr>
            <a:picLocks noChangeAspect="1" noChangeArrowheads="1"/>
          </p:cNvPicPr>
          <p:nvPr/>
        </p:nvPicPr>
        <p:blipFill>
          <a:blip r:embed="rId2"/>
          <a:srcRect/>
          <a:stretch>
            <a:fillRect/>
          </a:stretch>
        </p:blipFill>
        <p:spPr bwMode="auto">
          <a:xfrm>
            <a:off x="7315200" y="228600"/>
            <a:ext cx="1295400" cy="1219200"/>
          </a:xfrm>
          <a:prstGeom prst="rect">
            <a:avLst/>
          </a:prstGeom>
          <a:noFill/>
          <a:ln w="9525">
            <a:noFill/>
            <a:miter lim="800000"/>
            <a:headEnd/>
            <a:tailEnd/>
          </a:ln>
          <a:effectLst/>
        </p:spPr>
      </p:pic>
    </p:spTree>
  </p:cSld>
  <p:clrMapOvr>
    <a:masterClrMapping/>
  </p:clrMapOvr>
  <p:transition>
    <p:wheel spokes="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Book an event Module</a:t>
            </a:r>
            <a:endParaRPr lang="en-US" dirty="0"/>
          </a:p>
        </p:txBody>
      </p:sp>
      <p:pic>
        <p:nvPicPr>
          <p:cNvPr id="4" name="Content Placeholder 3" descr="Screenshot (99).png"/>
          <p:cNvPicPr>
            <a:picLocks noGrp="1" noChangeAspect="1"/>
          </p:cNvPicPr>
          <p:nvPr>
            <p:ph sz="quarter" idx="1"/>
          </p:nvPr>
        </p:nvPicPr>
        <p:blipFill>
          <a:blip r:embed="rId2"/>
          <a:stretch>
            <a:fillRect/>
          </a:stretch>
        </p:blipFill>
        <p:spPr>
          <a:xfrm>
            <a:off x="457200" y="1937775"/>
            <a:ext cx="7467600" cy="4198475"/>
          </a:xfrm>
        </p:spPr>
      </p:pic>
      <p:pic>
        <p:nvPicPr>
          <p:cNvPr id="5"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4.1 Booking Items</a:t>
            </a:r>
            <a:endParaRPr lang="en-US" dirty="0"/>
          </a:p>
        </p:txBody>
      </p:sp>
      <p:pic>
        <p:nvPicPr>
          <p:cNvPr id="4" name="Content Placeholder 3" descr="Screenshot (100).png"/>
          <p:cNvPicPr>
            <a:picLocks noGrp="1" noChangeAspect="1"/>
          </p:cNvPicPr>
          <p:nvPr>
            <p:ph sz="quarter" idx="1"/>
          </p:nvPr>
        </p:nvPicPr>
        <p:blipFill>
          <a:blip r:embed="rId2"/>
          <a:stretch>
            <a:fillRect/>
          </a:stretch>
        </p:blipFill>
        <p:spPr>
          <a:xfrm>
            <a:off x="457200" y="1937775"/>
            <a:ext cx="7467600" cy="4198475"/>
          </a:xfrm>
        </p:spPr>
      </p:pic>
      <p:pic>
        <p:nvPicPr>
          <p:cNvPr id="5"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pull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Payment </a:t>
            </a:r>
            <a:r>
              <a:rPr lang="en-US" dirty="0" err="1" smtClean="0"/>
              <a:t>Reciept</a:t>
            </a:r>
            <a:endParaRPr lang="en-US" dirty="0"/>
          </a:p>
        </p:txBody>
      </p:sp>
      <p:pic>
        <p:nvPicPr>
          <p:cNvPr id="4" name="Content Placeholder 3" descr="Screenshot (102).png"/>
          <p:cNvPicPr>
            <a:picLocks noGrp="1" noChangeAspect="1"/>
          </p:cNvPicPr>
          <p:nvPr>
            <p:ph sz="quarter" idx="1"/>
          </p:nvPr>
        </p:nvPicPr>
        <p:blipFill>
          <a:blip r:embed="rId2"/>
          <a:stretch>
            <a:fillRect/>
          </a:stretch>
        </p:blipFill>
        <p:spPr>
          <a:xfrm>
            <a:off x="457200" y="1937775"/>
            <a:ext cx="7467600" cy="4198475"/>
          </a:xfrm>
        </p:spPr>
      </p:pic>
      <p:pic>
        <p:nvPicPr>
          <p:cNvPr id="5"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wheel spokes="3"/>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Payment </a:t>
            </a:r>
            <a:endParaRPr lang="en-US" dirty="0"/>
          </a:p>
        </p:txBody>
      </p:sp>
      <p:pic>
        <p:nvPicPr>
          <p:cNvPr id="4" name="Content Placeholder 3" descr="Screenshot (104).png"/>
          <p:cNvPicPr>
            <a:picLocks noGrp="1" noChangeAspect="1"/>
          </p:cNvPicPr>
          <p:nvPr>
            <p:ph sz="quarter" idx="1"/>
          </p:nvPr>
        </p:nvPicPr>
        <p:blipFill>
          <a:blip r:embed="rId2"/>
          <a:stretch>
            <a:fillRect/>
          </a:stretch>
        </p:blipFill>
        <p:spPr>
          <a:xfrm>
            <a:off x="457200" y="1937775"/>
            <a:ext cx="7467600" cy="4198475"/>
          </a:xfrm>
        </p:spPr>
      </p:pic>
      <p:pic>
        <p:nvPicPr>
          <p:cNvPr id="5" name="Content Placeholder 3" descr="Screenshot (105).png"/>
          <p:cNvPicPr>
            <a:picLocks noChangeAspect="1"/>
          </p:cNvPicPr>
          <p:nvPr/>
        </p:nvPicPr>
        <p:blipFill>
          <a:blip r:embed="rId3"/>
          <a:srcRect l="38776" t="42778" r="37755" b="35443"/>
          <a:stretch>
            <a:fillRect/>
          </a:stretch>
        </p:blipFill>
        <p:spPr>
          <a:xfrm>
            <a:off x="5334000" y="4191000"/>
            <a:ext cx="1752600" cy="914400"/>
          </a:xfrm>
          <a:prstGeom prst="rect">
            <a:avLst/>
          </a:prstGeom>
        </p:spPr>
      </p:pic>
      <p:pic>
        <p:nvPicPr>
          <p:cNvPr id="6" name="Picture 2"/>
          <p:cNvPicPr>
            <a:picLocks noChangeAspect="1" noChangeArrowheads="1"/>
          </p:cNvPicPr>
          <p:nvPr/>
        </p:nvPicPr>
        <p:blipFill>
          <a:blip r:embed="rId4"/>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TABLES</a:t>
            </a:r>
            <a:endParaRPr lang="en-US" dirty="0"/>
          </a:p>
        </p:txBody>
      </p:sp>
      <p:sp>
        <p:nvSpPr>
          <p:cNvPr id="5" name="Content Placeholder 4"/>
          <p:cNvSpPr>
            <a:spLocks noGrp="1"/>
          </p:cNvSpPr>
          <p:nvPr>
            <p:ph sz="quarter" idx="1"/>
          </p:nvPr>
        </p:nvSpPr>
        <p:spPr/>
        <p:txBody>
          <a:bodyPr/>
          <a:lstStyle/>
          <a:p>
            <a:endParaRPr lang="en-US"/>
          </a:p>
        </p:txBody>
      </p:sp>
      <p:pic>
        <p:nvPicPr>
          <p:cNvPr id="6" name="Picture 5" descr="Screenshot (106).png"/>
          <p:cNvPicPr/>
          <p:nvPr/>
        </p:nvPicPr>
        <p:blipFill>
          <a:blip r:embed="rId2"/>
          <a:srcRect l="23063" t="28000" b="40267"/>
          <a:stretch>
            <a:fillRect/>
          </a:stretch>
        </p:blipFill>
        <p:spPr>
          <a:xfrm>
            <a:off x="457200" y="1905000"/>
            <a:ext cx="8077200" cy="3657600"/>
          </a:xfrm>
          <a:prstGeom prst="rect">
            <a:avLst/>
          </a:prstGeom>
        </p:spPr>
      </p:pic>
      <p:pic>
        <p:nvPicPr>
          <p:cNvPr id="7"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wheel spokes="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smtClean="0"/>
              <a:t>BLOCK DIAGRAM</a:t>
            </a:r>
            <a:endParaRPr lang="en-US" dirty="0"/>
          </a:p>
        </p:txBody>
      </p:sp>
      <p:pic>
        <p:nvPicPr>
          <p:cNvPr id="4" name="Content Placeholder 3" descr="Screenshot (107).png"/>
          <p:cNvPicPr>
            <a:picLocks noGrp="1" noChangeAspect="1"/>
          </p:cNvPicPr>
          <p:nvPr>
            <p:ph sz="quarter" idx="1"/>
          </p:nvPr>
        </p:nvPicPr>
        <p:blipFill>
          <a:blip r:embed="rId2"/>
          <a:srcRect l="32914" t="11924" r="31632" b="11848"/>
          <a:stretch>
            <a:fillRect/>
          </a:stretch>
        </p:blipFill>
        <p:spPr>
          <a:xfrm>
            <a:off x="1066800" y="914400"/>
            <a:ext cx="6324600" cy="5715000"/>
          </a:xfrm>
        </p:spPr>
      </p:pic>
    </p:spTree>
  </p:cSld>
  <p:clrMapOvr>
    <a:masterClrMapping/>
  </p:clrMapOvr>
  <p:transition>
    <p:pull dir="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SCOPE</a:t>
            </a:r>
            <a:endParaRPr lang="en-US" dirty="0"/>
          </a:p>
        </p:txBody>
      </p:sp>
      <p:sp>
        <p:nvSpPr>
          <p:cNvPr id="3" name="Content Placeholder 2"/>
          <p:cNvSpPr>
            <a:spLocks noGrp="1"/>
          </p:cNvSpPr>
          <p:nvPr>
            <p:ph sz="quarter" idx="1"/>
          </p:nvPr>
        </p:nvSpPr>
        <p:spPr/>
        <p:txBody>
          <a:bodyPr/>
          <a:lstStyle/>
          <a:p>
            <a:r>
              <a:rPr lang="en-US" dirty="0" smtClean="0"/>
              <a:t>As the demand for events increases so this software will prove to be boon for those industries who with link ups want to make money. </a:t>
            </a:r>
          </a:p>
          <a:p>
            <a:r>
              <a:rPr lang="en-US" dirty="0" smtClean="0"/>
              <a:t>Moreover both the costumer and the user are benefitted by this project as the costumer don’t need to roam in the market to get all the services he can come at a single place and get the vivid varieties of options in venues, food , decoration etc and he can choose according to his budget and similarly the admin also as all the records right from the registration to the payment is maintained in the application.</a:t>
            </a:r>
            <a:endParaRPr lang="en-US" dirty="0"/>
          </a:p>
        </p:txBody>
      </p:sp>
      <p:pic>
        <p:nvPicPr>
          <p:cNvPr id="4" name="Picture 2"/>
          <p:cNvPicPr>
            <a:picLocks noChangeAspect="1" noChangeArrowheads="1"/>
          </p:cNvPicPr>
          <p:nvPr/>
        </p:nvPicPr>
        <p:blipFill>
          <a:blip r:embed="rId2"/>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smtClean="0"/>
          </a:p>
          <a:p>
            <a:endParaRPr lang="en-US" dirty="0" smtClean="0"/>
          </a:p>
          <a:p>
            <a:endParaRPr lang="en-US" dirty="0" smtClean="0"/>
          </a:p>
          <a:p>
            <a:r>
              <a:rPr lang="en-US" dirty="0" smtClean="0"/>
              <a:t>    </a:t>
            </a:r>
            <a:r>
              <a:rPr lang="en-US" dirty="0" smtClean="0"/>
              <a:t>Thank </a:t>
            </a:r>
            <a:r>
              <a:rPr lang="en-US" smtClean="0"/>
              <a:t>you Mentors </a:t>
            </a:r>
            <a:r>
              <a:rPr lang="en-US" dirty="0" smtClean="0"/>
              <a:t>for your support and guidance so as we have successfully made this project.</a:t>
            </a:r>
          </a:p>
          <a:p>
            <a:pPr>
              <a:buNone/>
            </a:pPr>
            <a:r>
              <a:rPr lang="en-US" dirty="0" smtClean="0"/>
              <a:t> </a:t>
            </a:r>
            <a:endParaRPr lang="en-US" dirty="0"/>
          </a:p>
        </p:txBody>
      </p:sp>
      <p:sp>
        <p:nvSpPr>
          <p:cNvPr id="4" name="Rectangle 3"/>
          <p:cNvSpPr/>
          <p:nvPr/>
        </p:nvSpPr>
        <p:spPr>
          <a:xfrm>
            <a:off x="1828800" y="533400"/>
            <a:ext cx="4379910" cy="923330"/>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5400" b="1" cap="none" spc="0" dirty="0" err="1" smtClean="0">
                <a:ln/>
                <a:solidFill>
                  <a:schemeClr val="accent3"/>
                </a:solidFill>
                <a:effectLst/>
              </a:rPr>
              <a:t>Thankyou</a:t>
            </a:r>
            <a:endParaRPr lang="en-US" sz="5400" b="1" cap="none" spc="0" dirty="0">
              <a:ln/>
              <a:solidFill>
                <a:schemeClr val="accent3"/>
              </a:solid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sz="quarter" idx="1"/>
          </p:nvPr>
        </p:nvSpPr>
        <p:spPr/>
        <p:txBody>
          <a:bodyPr/>
          <a:lstStyle/>
          <a:p>
            <a:r>
              <a:rPr lang="en-US" dirty="0" smtClean="0"/>
              <a:t>Today </a:t>
            </a:r>
            <a:r>
              <a:rPr lang="en-IN" dirty="0" smtClean="0"/>
              <a:t>In the existing System, there is lot of patter work which is very much time consuming and uneconomical as most of the works include manual processing. The records are difficult to store in manual system, and it requires more manual labour work.</a:t>
            </a:r>
            <a:endParaRPr lang="en-US" dirty="0" smtClean="0"/>
          </a:p>
          <a:p>
            <a:r>
              <a:rPr lang="en-US" dirty="0" smtClean="0"/>
              <a:t>Moreover the present events are manually managed so there are lots of hustle and bustle managing the payments, different items prices,</a:t>
            </a:r>
          </a:p>
          <a:p>
            <a:pPr>
              <a:buNone/>
            </a:pPr>
            <a:r>
              <a:rPr lang="en-US" dirty="0" smtClean="0"/>
              <a:t>    food , Decorations therefore it increases management problems.</a:t>
            </a:r>
            <a:endParaRPr lang="en-US" dirty="0"/>
          </a:p>
        </p:txBody>
      </p:sp>
      <p:pic>
        <p:nvPicPr>
          <p:cNvPr id="4" name="Picture 2"/>
          <p:cNvPicPr>
            <a:picLocks noChangeAspect="1" noChangeArrowheads="1"/>
          </p:cNvPicPr>
          <p:nvPr/>
        </p:nvPicPr>
        <p:blipFill>
          <a:blip r:embed="rId2"/>
          <a:srcRect/>
          <a:stretch>
            <a:fillRect/>
          </a:stretch>
        </p:blipFill>
        <p:spPr bwMode="auto">
          <a:xfrm>
            <a:off x="7315200" y="228600"/>
            <a:ext cx="1295400" cy="1219200"/>
          </a:xfrm>
          <a:prstGeom prst="rect">
            <a:avLst/>
          </a:prstGeom>
          <a:noFill/>
          <a:ln w="9525">
            <a:noFill/>
            <a:miter lim="800000"/>
            <a:headEnd/>
            <a:tailEnd/>
          </a:ln>
          <a:effectLst/>
        </p:spPr>
      </p:pic>
    </p:spTree>
  </p:cSld>
  <p:clrMapOvr>
    <a:masterClrMapping/>
  </p:clrMapOvr>
  <p:transition>
    <p:wedg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survey</a:t>
            </a:r>
            <a:endParaRPr lang="en-US" dirty="0"/>
          </a:p>
        </p:txBody>
      </p:sp>
      <p:sp>
        <p:nvSpPr>
          <p:cNvPr id="3" name="Content Placeholder 2"/>
          <p:cNvSpPr>
            <a:spLocks noGrp="1"/>
          </p:cNvSpPr>
          <p:nvPr>
            <p:ph sz="quarter" idx="1"/>
          </p:nvPr>
        </p:nvSpPr>
        <p:spPr/>
        <p:txBody>
          <a:bodyPr/>
          <a:lstStyle/>
          <a:p>
            <a:r>
              <a:rPr lang="en-US" dirty="0" smtClean="0"/>
              <a:t>Lalit sir Notes</a:t>
            </a:r>
          </a:p>
          <a:p>
            <a:r>
              <a:rPr lang="en-US" dirty="0" smtClean="0"/>
              <a:t>Tutorials Point  For tkinter references</a:t>
            </a:r>
          </a:p>
          <a:p>
            <a:r>
              <a:rPr lang="en-US" dirty="0" smtClean="0"/>
              <a:t>Stack overflow for doubts</a:t>
            </a:r>
          </a:p>
          <a:p>
            <a:r>
              <a:rPr lang="en-US" dirty="0" smtClean="0"/>
              <a:t>Geeks for Geeks for depth concepts Knowledge</a:t>
            </a:r>
          </a:p>
        </p:txBody>
      </p:sp>
      <p:pic>
        <p:nvPicPr>
          <p:cNvPr id="4" name="Picture 2"/>
          <p:cNvPicPr>
            <a:picLocks noChangeAspect="1" noChangeArrowheads="1"/>
          </p:cNvPicPr>
          <p:nvPr/>
        </p:nvPicPr>
        <p:blipFill>
          <a:blip r:embed="rId2"/>
          <a:srcRect/>
          <a:stretch>
            <a:fillRect/>
          </a:stretch>
        </p:blipFill>
        <p:spPr bwMode="auto">
          <a:xfrm>
            <a:off x="7010400" y="228600"/>
            <a:ext cx="1600200" cy="152400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3276600" y="3352800"/>
            <a:ext cx="2571750" cy="2619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project</a:t>
            </a:r>
            <a:endParaRPr lang="en-US" dirty="0"/>
          </a:p>
        </p:txBody>
      </p:sp>
      <p:pic>
        <p:nvPicPr>
          <p:cNvPr id="4" name="Content Placeholder 3" descr="Screenshot (72).png"/>
          <p:cNvPicPr>
            <a:picLocks noGrp="1" noChangeAspect="1"/>
          </p:cNvPicPr>
          <p:nvPr>
            <p:ph sz="quarter" idx="1"/>
          </p:nvPr>
        </p:nvPicPr>
        <p:blipFill>
          <a:blip r:embed="rId2"/>
          <a:stretch>
            <a:fillRect/>
          </a:stretch>
        </p:blipFill>
        <p:spPr>
          <a:xfrm>
            <a:off x="457200" y="1937775"/>
            <a:ext cx="7467600" cy="4198475"/>
          </a:xfrm>
        </p:spPr>
      </p:pic>
    </p:spTree>
  </p:cSld>
  <p:clrMapOvr>
    <a:masterClrMapping/>
  </p:clrMapOvr>
  <p:transition>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sz="quarter" idx="1"/>
          </p:nvPr>
        </p:nvSpPr>
        <p:spPr>
          <a:xfrm>
            <a:off x="457200" y="1984248"/>
            <a:ext cx="7467600" cy="4873752"/>
          </a:xfrm>
        </p:spPr>
        <p:txBody>
          <a:bodyPr/>
          <a:lstStyle/>
          <a:p>
            <a:r>
              <a:rPr lang="en-IN" dirty="0" smtClean="0"/>
              <a:t>In the proposed Event Management System, everything is saved in the form of database. This will immediately reduce the manual processing, thereby increasing the speed of the event management process. There are various functions and modules in the system to perform various features. This overall increases management productivity eliminates paper works, reduce manpower, and prove to be very economical in the long run.</a:t>
            </a:r>
            <a:endParaRPr lang="en-US" dirty="0" smtClean="0"/>
          </a:p>
          <a:p>
            <a:endParaRPr lang="en-US" dirty="0" smtClean="0"/>
          </a:p>
          <a:p>
            <a:endParaRPr lang="en-US" dirty="0"/>
          </a:p>
        </p:txBody>
      </p:sp>
      <p:pic>
        <p:nvPicPr>
          <p:cNvPr id="4" name="Picture 3" descr="Beautiful-candle-lights-at-night-wishes - Copy.jpg"/>
          <p:cNvPicPr>
            <a:picLocks noChangeAspect="1"/>
          </p:cNvPicPr>
          <p:nvPr/>
        </p:nvPicPr>
        <p:blipFill>
          <a:blip r:embed="rId2" cstate="print"/>
          <a:stretch>
            <a:fillRect/>
          </a:stretch>
        </p:blipFill>
        <p:spPr>
          <a:xfrm>
            <a:off x="5410200" y="152400"/>
            <a:ext cx="2971800" cy="1853619"/>
          </a:xfrm>
          <a:prstGeom prst="rect">
            <a:avLst/>
          </a:prstGeom>
        </p:spPr>
      </p:pic>
    </p:spTree>
  </p:cSld>
  <p:clrMapOvr>
    <a:masterClrMapping/>
  </p:clrMapOvr>
  <p:transition>
    <p:split dir="in"/>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r>
              <a:rPr lang="en-US" dirty="0" smtClean="0"/>
              <a:t>Start</a:t>
            </a:r>
            <a:endParaRPr lang="en-US" dirty="0"/>
          </a:p>
        </p:txBody>
      </p:sp>
      <p:pic>
        <p:nvPicPr>
          <p:cNvPr id="4" name="Content Placeholder 3" descr="Screenshot (73).png"/>
          <p:cNvPicPr>
            <a:picLocks noGrp="1" noChangeAspect="1"/>
          </p:cNvPicPr>
          <p:nvPr>
            <p:ph sz="quarter" idx="1"/>
          </p:nvPr>
        </p:nvPicPr>
        <p:blipFill>
          <a:blip r:embed="rId2"/>
          <a:stretch>
            <a:fillRect/>
          </a:stretch>
        </p:blipFill>
        <p:spPr>
          <a:xfrm>
            <a:off x="228600" y="762000"/>
            <a:ext cx="8472052" cy="5715000"/>
          </a:xfrm>
        </p:spPr>
      </p:pic>
      <p:pic>
        <p:nvPicPr>
          <p:cNvPr id="5" name="Picture 2"/>
          <p:cNvPicPr>
            <a:picLocks noChangeAspect="1" noChangeArrowheads="1"/>
          </p:cNvPicPr>
          <p:nvPr/>
        </p:nvPicPr>
        <p:blipFill>
          <a:blip r:embed="rId3"/>
          <a:srcRect/>
          <a:stretch>
            <a:fillRect/>
          </a:stretch>
        </p:blipFill>
        <p:spPr bwMode="auto">
          <a:xfrm>
            <a:off x="6934200" y="0"/>
            <a:ext cx="1600200" cy="1295400"/>
          </a:xfrm>
          <a:prstGeom prst="rect">
            <a:avLst/>
          </a:prstGeom>
          <a:noFill/>
          <a:ln w="9525">
            <a:noFill/>
            <a:miter lim="800000"/>
            <a:headEnd/>
            <a:tailEnd/>
          </a:ln>
          <a:effectLst/>
        </p:spPr>
      </p:pic>
    </p:spTree>
  </p:cSld>
  <p:clrMapOvr>
    <a:masterClrMapping/>
  </p:clrMapOvr>
  <p:transition>
    <p:wheel spokes="3"/>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Admin Module</a:t>
            </a:r>
            <a:endParaRPr lang="en-US" dirty="0"/>
          </a:p>
        </p:txBody>
      </p:sp>
      <p:pic>
        <p:nvPicPr>
          <p:cNvPr id="4" name="Content Placeholder 3" descr="Screenshot (74).png"/>
          <p:cNvPicPr>
            <a:picLocks noGrp="1" noChangeAspect="1"/>
          </p:cNvPicPr>
          <p:nvPr>
            <p:ph sz="quarter" idx="1"/>
          </p:nvPr>
        </p:nvPicPr>
        <p:blipFill>
          <a:blip r:embed="rId2"/>
          <a:stretch>
            <a:fillRect/>
          </a:stretch>
        </p:blipFill>
        <p:spPr>
          <a:xfrm>
            <a:off x="228600" y="1524000"/>
            <a:ext cx="8534400" cy="5029199"/>
          </a:xfrm>
        </p:spPr>
      </p:pic>
      <p:pic>
        <p:nvPicPr>
          <p:cNvPr id="5"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wipe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1.1 Admin Module</a:t>
            </a:r>
            <a:endParaRPr lang="en-US" dirty="0"/>
          </a:p>
        </p:txBody>
      </p:sp>
      <p:pic>
        <p:nvPicPr>
          <p:cNvPr id="4" name="Content Placeholder 3" descr="Screenshot (75).png"/>
          <p:cNvPicPr>
            <a:picLocks noGrp="1" noChangeAspect="1"/>
          </p:cNvPicPr>
          <p:nvPr>
            <p:ph sz="quarter" idx="1"/>
          </p:nvPr>
        </p:nvPicPr>
        <p:blipFill>
          <a:blip r:embed="rId2"/>
          <a:srcRect r="11712" b="9091"/>
          <a:stretch>
            <a:fillRect/>
          </a:stretch>
        </p:blipFill>
        <p:spPr>
          <a:xfrm>
            <a:off x="228600" y="1524000"/>
            <a:ext cx="7467600" cy="4572000"/>
          </a:xfrm>
        </p:spPr>
      </p:pic>
      <p:pic>
        <p:nvPicPr>
          <p:cNvPr id="5" name="Picture 2"/>
          <p:cNvPicPr>
            <a:picLocks noChangeAspect="1" noChangeArrowheads="1"/>
          </p:cNvPicPr>
          <p:nvPr/>
        </p:nvPicPr>
        <p:blipFill>
          <a:blip r:embed="rId3"/>
          <a:srcRect/>
          <a:stretch>
            <a:fillRect/>
          </a:stretch>
        </p:blipFill>
        <p:spPr bwMode="auto">
          <a:xfrm>
            <a:off x="7010400" y="228600"/>
            <a:ext cx="1600200" cy="1524000"/>
          </a:xfrm>
          <a:prstGeom prst="rect">
            <a:avLst/>
          </a:prstGeom>
          <a:noFill/>
          <a:ln w="9525">
            <a:noFill/>
            <a:miter lim="800000"/>
            <a:headEnd/>
            <a:tailEnd/>
          </a:ln>
          <a:effectLst/>
        </p:spPr>
      </p:pic>
    </p:spTree>
  </p:cSld>
  <p:clrMapOvr>
    <a:masterClrMapping/>
  </p:clrMapOvr>
  <p:transition>
    <p:newsflash/>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1929</TotalTime>
  <Words>477</Words>
  <Application>Microsoft Office PowerPoint</Application>
  <PresentationFormat>On-screen Show (4:3)</PresentationFormat>
  <Paragraphs>49</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Oriel</vt:lpstr>
      <vt:lpstr>Event Management project</vt:lpstr>
      <vt:lpstr>python</vt:lpstr>
      <vt:lpstr>problem</vt:lpstr>
      <vt:lpstr>Literature survey</vt:lpstr>
      <vt:lpstr>Introduction to project</vt:lpstr>
      <vt:lpstr>Intro</vt:lpstr>
      <vt:lpstr>Start</vt:lpstr>
      <vt:lpstr>1. Admin Module</vt:lpstr>
      <vt:lpstr>1.1 Admin Module</vt:lpstr>
      <vt:lpstr>1.2Admin Module</vt:lpstr>
      <vt:lpstr>1.3 Add Venue</vt:lpstr>
      <vt:lpstr>1.4 Report of Registered admin and Costumers</vt:lpstr>
      <vt:lpstr>1.5 price of items</vt:lpstr>
      <vt:lpstr>2. Costumer module</vt:lpstr>
      <vt:lpstr>2.1 edit details</vt:lpstr>
      <vt:lpstr>2.2 delete Account</vt:lpstr>
      <vt:lpstr>3. Costumer Details Modules</vt:lpstr>
      <vt:lpstr>3.1 Different events booked by an user</vt:lpstr>
      <vt:lpstr>3.2 Update Payment status</vt:lpstr>
      <vt:lpstr>4. Book an event Module</vt:lpstr>
      <vt:lpstr>4.1 Booking Items</vt:lpstr>
      <vt:lpstr>Payment Reciept</vt:lpstr>
      <vt:lpstr>Final Payment </vt:lpstr>
      <vt:lpstr>DATABASE TABLES</vt:lpstr>
      <vt:lpstr>BLOCK DIAGRAM</vt:lpstr>
      <vt:lpstr>FUTURE SCOPE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27</cp:revision>
  <dcterms:created xsi:type="dcterms:W3CDTF">2018-07-23T12:12:19Z</dcterms:created>
  <dcterms:modified xsi:type="dcterms:W3CDTF">2018-09-29T05:03:19Z</dcterms:modified>
</cp:coreProperties>
</file>